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8" r:id="rId3"/>
    <p:sldId id="259" r:id="rId4"/>
    <p:sldId id="260" r:id="rId5"/>
    <p:sldId id="261"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12/22/2019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12/22/2019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12/22/2019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12/22/2019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12/22/2019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12/22/2019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12/22/2019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ar.wikipedia.org/wiki/%D9%87%D9%88%D8%B1_%D8%B9%D9%88%D8%AF%D8%A9" TargetMode="External"/><Relationship Id="rId3" Type="http://schemas.openxmlformats.org/officeDocument/2006/relationships/hyperlink" Target="https://ar.wikipedia.org/w/index.php?title=%D9%87%D9%88%D8%B1_%D8%A3%D9%85_%D8%A7%D9%84%D8%A8%D9%82%D8%B1&amp;action=edit&amp;redlink=1" TargetMode="External"/><Relationship Id="rId7" Type="http://schemas.openxmlformats.org/officeDocument/2006/relationships/hyperlink" Target="https://ar.wikipedia.org/wiki/%D9%87%D9%88%D8%B1_%D8%A7%D9%84%D8%B3%D9%86%D9%8A%D9%87" TargetMode="External"/><Relationship Id="rId2" Type="http://schemas.openxmlformats.org/officeDocument/2006/relationships/hyperlink" Target="https://ar.wikipedia.org/w/index.php?title=%D9%87%D9%88%D8%B1_%D8%A7%D9%84%D9%85%D9%8A%D9%85%D9%88%D9%86%D8%A9&amp;action=edit&amp;redlink=1" TargetMode="External"/><Relationship Id="rId1" Type="http://schemas.openxmlformats.org/officeDocument/2006/relationships/slideLayout" Target="../slideLayouts/slideLayout2.xml"/><Relationship Id="rId6" Type="http://schemas.openxmlformats.org/officeDocument/2006/relationships/hyperlink" Target="https://ar.wikipedia.org/wiki/%D8%A7%D9%84%D8%A3%D9%87%D9%88%D8%A7%D8%B1_%D8%A7%D9%84%D9%88%D8%B3%D8%B7%D9%89" TargetMode="External"/><Relationship Id="rId5" Type="http://schemas.openxmlformats.org/officeDocument/2006/relationships/hyperlink" Target="https://ar.wikipedia.org/wiki/%D9%87%D9%88%D8%B1_%D8%A7%D9%84%D8%AD%D9%88%D9%8A%D8%B2%D8%A9" TargetMode="External"/><Relationship Id="rId4" Type="http://schemas.openxmlformats.org/officeDocument/2006/relationships/hyperlink" Target="https://ar.wikipedia.org/w/index.php?title=%D9%87%D9%88%D8%B1_%D8%A7%D9%84%D8%B3%D8%B9%D8%AF%D9%8A%D8%A9&amp;action=edit&amp;redlink=1"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s://ar.wikipedia.org/wiki/%D9%87%D9%88%D8%B1_%D8%A3%D8%A8%D9%8A_%D9%83%D9%84%D8%A7%D9%85" TargetMode="External"/><Relationship Id="rId3" Type="http://schemas.openxmlformats.org/officeDocument/2006/relationships/hyperlink" Target="https://ar.wikipedia.org/wiki/%D9%87%D9%88%D8%B1_%D8%A7%D9%84%D8%B9%D8%B8%D9%8A%D9%85" TargetMode="External"/><Relationship Id="rId7" Type="http://schemas.openxmlformats.org/officeDocument/2006/relationships/hyperlink" Target="https://ar.wikipedia.org/wiki/%D9%87%D9%88%D8%B1_%D8%A7%D9%84%D8%B5%D8%AD%D9%8A%D9%86" TargetMode="External"/><Relationship Id="rId2" Type="http://schemas.openxmlformats.org/officeDocument/2006/relationships/hyperlink" Target="https://ar.wikipedia.org/wiki/%D9%87%D9%88%D8%B1_%D8%A7%D9%84%D8%B3%D9%88%D8%AF%D8%A9" TargetMode="External"/><Relationship Id="rId1" Type="http://schemas.openxmlformats.org/officeDocument/2006/relationships/slideLayout" Target="../slideLayouts/slideLayout2.xml"/><Relationship Id="rId6" Type="http://schemas.openxmlformats.org/officeDocument/2006/relationships/hyperlink" Target="https://ar.wikipedia.org/wiki/%D9%87%D9%88%D8%B1_%D8%A7%D9%84%D9%85%D8%A7%D9%84%D8%AD" TargetMode="External"/><Relationship Id="rId5" Type="http://schemas.openxmlformats.org/officeDocument/2006/relationships/hyperlink" Target="https://ar.wikipedia.org/wiki/%D9%87%D9%88%D8%B1_%D8%A7%D9%84%D8%AA%D8%B1%D8%A7%D8%A8%D8%A9" TargetMode="External"/><Relationship Id="rId4" Type="http://schemas.openxmlformats.org/officeDocument/2006/relationships/hyperlink" Target="https://ar.wikipedia.org/wiki/%D9%87%D9%88%D8%B1_%D8%A3%D9%85_%D9%86%D8%B9%D8%A7%D8%AC" TargetMode="External"/><Relationship Id="rId9" Type="http://schemas.openxmlformats.org/officeDocument/2006/relationships/hyperlink" Target="https://ar.wikipedia.org/wiki/%D9%87%D9%88%D8%B1_%D8%A7%D9%84%D8%AC%D9%83%D8%A9"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smtClean="0"/>
              <a:t>تكمله </a:t>
            </a:r>
            <a:r>
              <a:rPr lang="ar-IQ" dirty="0" smtClean="0"/>
              <a:t>اهم اسماء الاهوار</a:t>
            </a:r>
            <a:endParaRPr lang="en-US" dirty="0"/>
          </a:p>
        </p:txBody>
      </p:sp>
      <p:sp>
        <p:nvSpPr>
          <p:cNvPr id="3" name="Content Placeholder 2"/>
          <p:cNvSpPr>
            <a:spLocks noGrp="1"/>
          </p:cNvSpPr>
          <p:nvPr>
            <p:ph idx="1"/>
          </p:nvPr>
        </p:nvSpPr>
        <p:spPr/>
        <p:txBody>
          <a:bodyPr>
            <a:normAutofit fontScale="92500" lnSpcReduction="20000"/>
          </a:bodyPr>
          <a:lstStyle/>
          <a:p>
            <a:pPr algn="r" rtl="1">
              <a:lnSpc>
                <a:spcPct val="150000"/>
              </a:lnSpc>
            </a:pPr>
            <a:r>
              <a:rPr lang="ar-SA" sz="1900" b="1" dirty="0">
                <a:solidFill>
                  <a:schemeClr val="accent1">
                    <a:lumMod val="50000"/>
                  </a:schemeClr>
                </a:solidFill>
              </a:rPr>
              <a:t>أهوار محافظة </a:t>
            </a:r>
            <a:r>
              <a:rPr lang="ar-SA" sz="1900" b="1" dirty="0" smtClean="0">
                <a:solidFill>
                  <a:schemeClr val="accent1">
                    <a:lumMod val="50000"/>
                  </a:schemeClr>
                </a:solidFill>
              </a:rPr>
              <a:t>ميسان</a:t>
            </a:r>
            <a:endParaRPr lang="en-US" sz="1900" b="1" dirty="0">
              <a:solidFill>
                <a:schemeClr val="accent1">
                  <a:lumMod val="50000"/>
                </a:schemeClr>
              </a:solidFill>
            </a:endParaRPr>
          </a:p>
          <a:p>
            <a:pPr lvl="0" algn="r" rtl="1">
              <a:lnSpc>
                <a:spcPct val="150000"/>
              </a:lnSpc>
            </a:pPr>
            <a:r>
              <a:rPr lang="ar-SA" sz="1900" b="1" u="sng" dirty="0">
                <a:solidFill>
                  <a:schemeClr val="accent1">
                    <a:lumMod val="50000"/>
                  </a:schemeClr>
                </a:solidFill>
                <a:hlinkClick r:id="rId2" tooltip="هور الميمونة (الصفحة غير موجودة)"/>
              </a:rPr>
              <a:t>هور الميمونة</a:t>
            </a:r>
            <a:endParaRPr lang="en-US" sz="1900" b="1" dirty="0">
              <a:solidFill>
                <a:schemeClr val="accent1">
                  <a:lumMod val="50000"/>
                </a:schemeClr>
              </a:solidFill>
            </a:endParaRPr>
          </a:p>
          <a:p>
            <a:pPr lvl="0" algn="r" rtl="1">
              <a:lnSpc>
                <a:spcPct val="150000"/>
              </a:lnSpc>
            </a:pPr>
            <a:r>
              <a:rPr lang="ar-SA" sz="1900" b="1" u="sng" dirty="0">
                <a:solidFill>
                  <a:schemeClr val="accent1">
                    <a:lumMod val="50000"/>
                  </a:schemeClr>
                </a:solidFill>
                <a:hlinkClick r:id="rId3" tooltip="هور أم البقر (الصفحة غير موجودة)"/>
              </a:rPr>
              <a:t>هور أم البقر</a:t>
            </a:r>
            <a:endParaRPr lang="en-US" sz="1900" b="1" dirty="0">
              <a:solidFill>
                <a:schemeClr val="accent1">
                  <a:lumMod val="50000"/>
                </a:schemeClr>
              </a:solidFill>
            </a:endParaRPr>
          </a:p>
          <a:p>
            <a:pPr lvl="0" algn="r" rtl="1">
              <a:lnSpc>
                <a:spcPct val="150000"/>
              </a:lnSpc>
            </a:pPr>
            <a:r>
              <a:rPr lang="ar-SA" sz="1900" b="1" u="sng" dirty="0">
                <a:solidFill>
                  <a:schemeClr val="accent1">
                    <a:lumMod val="50000"/>
                  </a:schemeClr>
                </a:solidFill>
                <a:hlinkClick r:id="rId4" tooltip="هور السعدية (الصفحة غير موجودة)"/>
              </a:rPr>
              <a:t>هور السعدية</a:t>
            </a:r>
            <a:endParaRPr lang="en-US" sz="1900" b="1" dirty="0">
              <a:solidFill>
                <a:schemeClr val="accent1">
                  <a:lumMod val="50000"/>
                </a:schemeClr>
              </a:solidFill>
            </a:endParaRPr>
          </a:p>
          <a:p>
            <a:pPr lvl="0" algn="r" rtl="1">
              <a:lnSpc>
                <a:spcPct val="150000"/>
              </a:lnSpc>
            </a:pPr>
            <a:r>
              <a:rPr lang="ar-SA" sz="1900" b="1" u="sng" dirty="0">
                <a:solidFill>
                  <a:schemeClr val="accent1">
                    <a:lumMod val="50000"/>
                  </a:schemeClr>
                </a:solidFill>
                <a:hlinkClick r:id="rId5" tooltip="هور الحويزة"/>
              </a:rPr>
              <a:t>هور الحويزة</a:t>
            </a:r>
            <a:r>
              <a:rPr lang="en-US" sz="1900" b="1" dirty="0">
                <a:solidFill>
                  <a:schemeClr val="accent1">
                    <a:lumMod val="50000"/>
                  </a:schemeClr>
                </a:solidFill>
              </a:rPr>
              <a:t> (</a:t>
            </a:r>
            <a:r>
              <a:rPr lang="ar-SA" sz="1900" b="1" dirty="0">
                <a:solidFill>
                  <a:schemeClr val="accent1">
                    <a:lumMod val="50000"/>
                  </a:schemeClr>
                </a:solidFill>
              </a:rPr>
              <a:t>مشترك مع </a:t>
            </a:r>
            <a:r>
              <a:rPr lang="ar-SA" sz="1900" b="1" dirty="0" smtClean="0">
                <a:solidFill>
                  <a:schemeClr val="accent1">
                    <a:lumMod val="50000"/>
                  </a:schemeClr>
                </a:solidFill>
              </a:rPr>
              <a:t>البصرة</a:t>
            </a:r>
            <a:endParaRPr lang="en-US" sz="1900" b="1" dirty="0">
              <a:solidFill>
                <a:schemeClr val="accent1">
                  <a:lumMod val="50000"/>
                </a:schemeClr>
              </a:solidFill>
            </a:endParaRPr>
          </a:p>
          <a:p>
            <a:pPr lvl="0" algn="r" rtl="1">
              <a:lnSpc>
                <a:spcPct val="150000"/>
              </a:lnSpc>
            </a:pPr>
            <a:r>
              <a:rPr lang="ar-SA" sz="1900" b="1" u="sng" dirty="0">
                <a:solidFill>
                  <a:schemeClr val="accent1">
                    <a:lumMod val="50000"/>
                  </a:schemeClr>
                </a:solidFill>
                <a:hlinkClick r:id="rId6" tooltip="الأهوار الوسطى"/>
              </a:rPr>
              <a:t>الأهوار الوسطى</a:t>
            </a:r>
            <a:r>
              <a:rPr lang="en-US" sz="1900" b="1" dirty="0">
                <a:solidFill>
                  <a:schemeClr val="accent1">
                    <a:lumMod val="50000"/>
                  </a:schemeClr>
                </a:solidFill>
              </a:rPr>
              <a:t> (</a:t>
            </a:r>
            <a:r>
              <a:rPr lang="ar-SA" sz="1900" b="1" dirty="0">
                <a:solidFill>
                  <a:schemeClr val="accent1">
                    <a:lumMod val="50000"/>
                  </a:schemeClr>
                </a:solidFill>
              </a:rPr>
              <a:t>مشترك مع ذي قار </a:t>
            </a:r>
            <a:r>
              <a:rPr lang="ar-SA" sz="1900" b="1" dirty="0" smtClean="0">
                <a:solidFill>
                  <a:schemeClr val="accent1">
                    <a:lumMod val="50000"/>
                  </a:schemeClr>
                </a:solidFill>
              </a:rPr>
              <a:t>والبصرة</a:t>
            </a:r>
            <a:endParaRPr lang="en-US" sz="1900" b="1" dirty="0">
              <a:solidFill>
                <a:schemeClr val="accent1">
                  <a:lumMod val="50000"/>
                </a:schemeClr>
              </a:solidFill>
            </a:endParaRPr>
          </a:p>
          <a:p>
            <a:pPr lvl="0" algn="r" rtl="1">
              <a:lnSpc>
                <a:spcPct val="150000"/>
              </a:lnSpc>
            </a:pPr>
            <a:r>
              <a:rPr lang="ar-SA" sz="1900" b="1" u="sng" dirty="0">
                <a:solidFill>
                  <a:schemeClr val="accent1">
                    <a:lumMod val="50000"/>
                  </a:schemeClr>
                </a:solidFill>
                <a:hlinkClick r:id="rId7" tooltip="هور السنيه"/>
              </a:rPr>
              <a:t>هور السنيه</a:t>
            </a:r>
            <a:endParaRPr lang="en-US" sz="1900" b="1" dirty="0">
              <a:solidFill>
                <a:schemeClr val="accent1">
                  <a:lumMod val="50000"/>
                </a:schemeClr>
              </a:solidFill>
            </a:endParaRPr>
          </a:p>
          <a:p>
            <a:pPr lvl="0" algn="r" rtl="1">
              <a:lnSpc>
                <a:spcPct val="150000"/>
              </a:lnSpc>
            </a:pPr>
            <a:r>
              <a:rPr lang="ar-SA" sz="1900" b="1" u="sng" dirty="0">
                <a:solidFill>
                  <a:schemeClr val="accent1">
                    <a:lumMod val="50000"/>
                  </a:schemeClr>
                </a:solidFill>
                <a:hlinkClick r:id="rId8" tooltip="هور عودة"/>
              </a:rPr>
              <a:t>هور عودة</a:t>
            </a:r>
            <a:endParaRPr lang="en-US" sz="1900" b="1" dirty="0">
              <a:solidFill>
                <a:schemeClr val="accent1">
                  <a:lumMod val="50000"/>
                </a:schemeClr>
              </a:solidFill>
            </a:endParaRPr>
          </a:p>
          <a:p>
            <a:pPr algn="r" rtl="1"/>
            <a:endParaRPr lang="en-US" dirty="0"/>
          </a:p>
        </p:txBody>
      </p:sp>
    </p:spTree>
    <p:extLst>
      <p:ext uri="{BB962C8B-B14F-4D97-AF65-F5344CB8AC3E}">
        <p14:creationId xmlns:p14="http://schemas.microsoft.com/office/powerpoint/2010/main" val="1208294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lvl="0" algn="r" rtl="1">
              <a:lnSpc>
                <a:spcPct val="150000"/>
              </a:lnSpc>
            </a:pPr>
            <a:r>
              <a:rPr lang="ar-SA" u="sng" dirty="0">
                <a:solidFill>
                  <a:schemeClr val="accent6">
                    <a:lumMod val="50000"/>
                  </a:schemeClr>
                </a:solidFill>
                <a:hlinkClick r:id="rId2" tooltip="هور السودة"/>
              </a:rPr>
              <a:t>هور السودة</a:t>
            </a:r>
            <a:endParaRPr lang="en-US" dirty="0">
              <a:solidFill>
                <a:schemeClr val="accent6">
                  <a:lumMod val="50000"/>
                </a:schemeClr>
              </a:solidFill>
            </a:endParaRPr>
          </a:p>
          <a:p>
            <a:pPr lvl="0" algn="r" rtl="1">
              <a:lnSpc>
                <a:spcPct val="150000"/>
              </a:lnSpc>
            </a:pPr>
            <a:r>
              <a:rPr lang="ar-SA" u="sng" dirty="0">
                <a:solidFill>
                  <a:schemeClr val="accent6">
                    <a:lumMod val="50000"/>
                  </a:schemeClr>
                </a:solidFill>
                <a:hlinkClick r:id="rId3" tooltip="هور العظيم"/>
              </a:rPr>
              <a:t>هور العظيم</a:t>
            </a:r>
            <a:endParaRPr lang="en-US" dirty="0">
              <a:solidFill>
                <a:schemeClr val="accent6">
                  <a:lumMod val="50000"/>
                </a:schemeClr>
              </a:solidFill>
            </a:endParaRPr>
          </a:p>
          <a:p>
            <a:pPr lvl="0" algn="r" rtl="1">
              <a:lnSpc>
                <a:spcPct val="150000"/>
              </a:lnSpc>
            </a:pPr>
            <a:r>
              <a:rPr lang="ar-SA" u="sng" dirty="0">
                <a:solidFill>
                  <a:schemeClr val="accent6">
                    <a:lumMod val="50000"/>
                  </a:schemeClr>
                </a:solidFill>
                <a:hlinkClick r:id="rId4" tooltip="هور أم نعاج"/>
              </a:rPr>
              <a:t>هور أم نعاج</a:t>
            </a:r>
            <a:endParaRPr lang="en-US" dirty="0">
              <a:solidFill>
                <a:schemeClr val="accent6">
                  <a:lumMod val="50000"/>
                </a:schemeClr>
              </a:solidFill>
            </a:endParaRPr>
          </a:p>
          <a:p>
            <a:pPr lvl="0" algn="r" rtl="1">
              <a:lnSpc>
                <a:spcPct val="150000"/>
              </a:lnSpc>
            </a:pPr>
            <a:r>
              <a:rPr lang="ar-SA" u="sng" dirty="0">
                <a:solidFill>
                  <a:schemeClr val="accent6">
                    <a:lumMod val="50000"/>
                  </a:schemeClr>
                </a:solidFill>
                <a:hlinkClick r:id="rId5" tooltip="هور الترابة"/>
              </a:rPr>
              <a:t>هور الترابة</a:t>
            </a:r>
            <a:endParaRPr lang="en-US" dirty="0">
              <a:solidFill>
                <a:schemeClr val="accent6">
                  <a:lumMod val="50000"/>
                </a:schemeClr>
              </a:solidFill>
            </a:endParaRPr>
          </a:p>
          <a:p>
            <a:pPr lvl="0" algn="r" rtl="1">
              <a:lnSpc>
                <a:spcPct val="150000"/>
              </a:lnSpc>
            </a:pPr>
            <a:r>
              <a:rPr lang="ar-SA" u="sng" dirty="0">
                <a:solidFill>
                  <a:schemeClr val="accent6">
                    <a:lumMod val="50000"/>
                  </a:schemeClr>
                </a:solidFill>
                <a:hlinkClick r:id="rId6" tooltip="هور المالح"/>
              </a:rPr>
              <a:t>هور المالح</a:t>
            </a:r>
            <a:endParaRPr lang="en-US" dirty="0">
              <a:solidFill>
                <a:schemeClr val="accent6">
                  <a:lumMod val="50000"/>
                </a:schemeClr>
              </a:solidFill>
            </a:endParaRPr>
          </a:p>
          <a:p>
            <a:pPr lvl="0" algn="r" rtl="1">
              <a:lnSpc>
                <a:spcPct val="150000"/>
              </a:lnSpc>
            </a:pPr>
            <a:r>
              <a:rPr lang="ar-SA" u="sng" dirty="0">
                <a:solidFill>
                  <a:schemeClr val="accent6">
                    <a:lumMod val="50000"/>
                  </a:schemeClr>
                </a:solidFill>
                <a:hlinkClick r:id="rId7" tooltip="هور الصحين"/>
              </a:rPr>
              <a:t>هور الصحين</a:t>
            </a:r>
            <a:endParaRPr lang="en-US" dirty="0">
              <a:solidFill>
                <a:schemeClr val="accent6">
                  <a:lumMod val="50000"/>
                </a:schemeClr>
              </a:solidFill>
            </a:endParaRPr>
          </a:p>
          <a:p>
            <a:pPr lvl="0" algn="r" rtl="1">
              <a:lnSpc>
                <a:spcPct val="150000"/>
              </a:lnSpc>
            </a:pPr>
            <a:r>
              <a:rPr lang="ar-SA" u="sng" dirty="0">
                <a:solidFill>
                  <a:schemeClr val="accent6">
                    <a:lumMod val="50000"/>
                  </a:schemeClr>
                </a:solidFill>
                <a:hlinkClick r:id="rId8" tooltip="هور أبي كلام"/>
              </a:rPr>
              <a:t>هور أبي كلام</a:t>
            </a:r>
            <a:endParaRPr lang="en-US" dirty="0">
              <a:solidFill>
                <a:schemeClr val="accent6">
                  <a:lumMod val="50000"/>
                </a:schemeClr>
              </a:solidFill>
            </a:endParaRPr>
          </a:p>
          <a:p>
            <a:pPr lvl="0" algn="r" rtl="1">
              <a:lnSpc>
                <a:spcPct val="150000"/>
              </a:lnSpc>
            </a:pPr>
            <a:r>
              <a:rPr lang="ar-SA" u="sng" dirty="0">
                <a:solidFill>
                  <a:schemeClr val="accent6">
                    <a:lumMod val="50000"/>
                  </a:schemeClr>
                </a:solidFill>
                <a:hlinkClick r:id="rId9" tooltip="هور الجكة"/>
              </a:rPr>
              <a:t>هور الجكة</a:t>
            </a:r>
            <a:endParaRPr lang="en-US" dirty="0">
              <a:solidFill>
                <a:schemeClr val="accent6">
                  <a:lumMod val="50000"/>
                </a:schemeClr>
              </a:solidFill>
            </a:endParaRPr>
          </a:p>
          <a:p>
            <a:endParaRPr lang="en-US" dirty="0"/>
          </a:p>
        </p:txBody>
      </p:sp>
    </p:spTree>
    <p:extLst>
      <p:ext uri="{BB962C8B-B14F-4D97-AF65-F5344CB8AC3E}">
        <p14:creationId xmlns:p14="http://schemas.microsoft.com/office/powerpoint/2010/main" val="21996578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انواع النباتات التي تعيش في </a:t>
            </a:r>
            <a:r>
              <a:rPr lang="ar-SA" b="1" dirty="0" smtClean="0"/>
              <a:t>الاهوار</a:t>
            </a:r>
            <a:r>
              <a:rPr lang="ar-IQ" b="1" smtClean="0"/>
              <a:t> بصوره عامه .</a:t>
            </a:r>
            <a:endParaRPr lang="en-US" dirty="0"/>
          </a:p>
        </p:txBody>
      </p:sp>
      <p:sp>
        <p:nvSpPr>
          <p:cNvPr id="3" name="Content Placeholder 2"/>
          <p:cNvSpPr>
            <a:spLocks noGrp="1"/>
          </p:cNvSpPr>
          <p:nvPr>
            <p:ph idx="1"/>
          </p:nvPr>
        </p:nvSpPr>
        <p:spPr/>
        <p:txBody>
          <a:bodyPr>
            <a:noAutofit/>
          </a:bodyPr>
          <a:lstStyle/>
          <a:p>
            <a:pPr algn="r" rtl="1">
              <a:lnSpc>
                <a:spcPct val="200000"/>
              </a:lnSpc>
            </a:pPr>
            <a:r>
              <a:rPr lang="ar-SA" b="1" dirty="0" smtClean="0">
                <a:solidFill>
                  <a:schemeClr val="tx1"/>
                </a:solidFill>
              </a:rPr>
              <a:t>عالم </a:t>
            </a:r>
            <a:r>
              <a:rPr lang="ar-SA" b="1" dirty="0">
                <a:solidFill>
                  <a:schemeClr val="tx1"/>
                </a:solidFill>
              </a:rPr>
              <a:t>الاهوار هذا العالم العجيب والغريب والرائع كانت فيه الحياة بسيطه وسهله ومريحه ولها نكهة خاصه وكان الانسان الذي يعيش فيه مكتفيا ذاتيا من ناحية المأكل والمشرب وجميع متطلبات الحياة الاخرى لكثرة الكائنات الحيه التي تعيش فيه من حيوانات وطيور وأسماك وفيه الكثير من النباتات التي أتخذ منها الانسان الذي يعيش في الاهوار غذاء له والأخرى غذاء لحيواناتهم ونذكر بعضها لغرض التوثيق التاريخي والجغرافي ومن هذه النباتات</a:t>
            </a:r>
            <a:r>
              <a:rPr lang="en-US" b="1" dirty="0">
                <a:solidFill>
                  <a:schemeClr val="tx1"/>
                </a:solidFill>
              </a:rPr>
              <a:t> ::</a:t>
            </a:r>
            <a:br>
              <a:rPr lang="en-US" b="1" dirty="0">
                <a:solidFill>
                  <a:schemeClr val="tx1"/>
                </a:solidFill>
              </a:rPr>
            </a:br>
            <a:endParaRPr lang="en-US" dirty="0">
              <a:solidFill>
                <a:schemeClr val="tx1"/>
              </a:solidFill>
            </a:endParaRPr>
          </a:p>
        </p:txBody>
      </p:sp>
    </p:spTree>
    <p:extLst>
      <p:ext uri="{BB962C8B-B14F-4D97-AF65-F5344CB8AC3E}">
        <p14:creationId xmlns:p14="http://schemas.microsoft.com/office/powerpoint/2010/main" val="27510487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r" rtl="1">
              <a:lnSpc>
                <a:spcPct val="200000"/>
              </a:lnSpc>
            </a:pPr>
            <a:r>
              <a:rPr lang="ar-SA" b="1" dirty="0"/>
              <a:t>ألسلهو / وهو نبات يمتاز بالنعومه والطول ومن الانواع المتسلقه</a:t>
            </a:r>
            <a:r>
              <a:rPr lang="en-US" b="1" dirty="0"/>
              <a:t/>
            </a:r>
            <a:br>
              <a:rPr lang="en-US" b="1" dirty="0"/>
            </a:br>
            <a:r>
              <a:rPr lang="ar-SA" b="1" dirty="0"/>
              <a:t>ألمران / وهو عباره عن حشائش ذات عروق حاده تشيه النبال</a:t>
            </a:r>
            <a:r>
              <a:rPr lang="en-US" b="1" dirty="0"/>
              <a:t/>
            </a:r>
            <a:br>
              <a:rPr lang="en-US" b="1" dirty="0"/>
            </a:br>
            <a:r>
              <a:rPr lang="ar-SA" b="1" dirty="0"/>
              <a:t>ألحو / نبات على شكل قصب رفيع وطويل ومتسلق</a:t>
            </a:r>
            <a:r>
              <a:rPr lang="en-US" b="1" dirty="0"/>
              <a:t/>
            </a:r>
            <a:br>
              <a:rPr lang="en-US" b="1" dirty="0"/>
            </a:br>
            <a:r>
              <a:rPr lang="ar-SA" b="1" dirty="0"/>
              <a:t>ألنعناع / شبيه بالنعناع الذي يؤكله الانسان مع الخضروات الاخرى</a:t>
            </a:r>
            <a:r>
              <a:rPr lang="en-US" b="1" dirty="0"/>
              <a:t/>
            </a:r>
            <a:br>
              <a:rPr lang="en-US" b="1" dirty="0"/>
            </a:br>
            <a:r>
              <a:rPr lang="ar-SA" b="1" dirty="0"/>
              <a:t>ألحلبلاب / نبات متسلق يحتوي على اصابع في داخلها حليب من نوع خاص يستخدم في علاج الامراض الجلديه وخاصة ألأكزيما</a:t>
            </a:r>
            <a:r>
              <a:rPr lang="en-US" b="1" dirty="0"/>
              <a:t/>
            </a:r>
            <a:br>
              <a:rPr lang="en-US" b="1" dirty="0"/>
            </a:br>
            <a:endParaRPr lang="en-US" dirty="0"/>
          </a:p>
        </p:txBody>
      </p:sp>
    </p:spTree>
    <p:extLst>
      <p:ext uri="{BB962C8B-B14F-4D97-AF65-F5344CB8AC3E}">
        <p14:creationId xmlns:p14="http://schemas.microsoft.com/office/powerpoint/2010/main" val="1453560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r" rtl="1">
              <a:lnSpc>
                <a:spcPct val="200000"/>
              </a:lnSpc>
            </a:pPr>
            <a:r>
              <a:rPr lang="ar-SA" b="1" dirty="0">
                <a:solidFill>
                  <a:schemeClr val="tx1"/>
                </a:solidFill>
              </a:rPr>
              <a:t>ألخيزران / نوع من القصب القوي المتماسك</a:t>
            </a:r>
            <a:r>
              <a:rPr lang="en-US" b="1" dirty="0">
                <a:solidFill>
                  <a:schemeClr val="tx1"/>
                </a:solidFill>
              </a:rPr>
              <a:t/>
            </a:r>
            <a:br>
              <a:rPr lang="en-US" b="1" dirty="0">
                <a:solidFill>
                  <a:schemeClr val="tx1"/>
                </a:solidFill>
              </a:rPr>
            </a:br>
            <a:r>
              <a:rPr lang="ar-SA" b="1" dirty="0">
                <a:solidFill>
                  <a:schemeClr val="tx1"/>
                </a:solidFill>
              </a:rPr>
              <a:t>ألغرب / نوع من الاشجار ينموا في اماكن كثيره ومنها الاهوار</a:t>
            </a:r>
            <a:r>
              <a:rPr lang="en-US" b="1" dirty="0">
                <a:solidFill>
                  <a:schemeClr val="tx1"/>
                </a:solidFill>
              </a:rPr>
              <a:t/>
            </a:r>
            <a:br>
              <a:rPr lang="en-US" b="1" dirty="0">
                <a:solidFill>
                  <a:schemeClr val="tx1"/>
                </a:solidFill>
              </a:rPr>
            </a:br>
            <a:r>
              <a:rPr lang="ar-SA" b="1" dirty="0">
                <a:solidFill>
                  <a:schemeClr val="tx1"/>
                </a:solidFill>
              </a:rPr>
              <a:t>ألكعيبه / نبات ذو ورق مدور يطفواعلى سطح الماء على شكل ورود</a:t>
            </a:r>
            <a:r>
              <a:rPr lang="en-US" b="1" dirty="0">
                <a:solidFill>
                  <a:schemeClr val="tx1"/>
                </a:solidFill>
              </a:rPr>
              <a:t/>
            </a:r>
            <a:br>
              <a:rPr lang="en-US" b="1" dirty="0">
                <a:solidFill>
                  <a:schemeClr val="tx1"/>
                </a:solidFill>
              </a:rPr>
            </a:br>
            <a:r>
              <a:rPr lang="ar-SA" b="1" dirty="0">
                <a:solidFill>
                  <a:schemeClr val="tx1"/>
                </a:solidFill>
              </a:rPr>
              <a:t>الكاط / نبات من القصب الصغير يطفوا على الماء</a:t>
            </a:r>
            <a:r>
              <a:rPr lang="en-US" b="1" dirty="0">
                <a:solidFill>
                  <a:schemeClr val="tx1"/>
                </a:solidFill>
              </a:rPr>
              <a:t/>
            </a:r>
            <a:br>
              <a:rPr lang="en-US" b="1" dirty="0">
                <a:solidFill>
                  <a:schemeClr val="tx1"/>
                </a:solidFill>
              </a:rPr>
            </a:br>
            <a:r>
              <a:rPr lang="ar-SA" b="1" dirty="0">
                <a:solidFill>
                  <a:schemeClr val="tx1"/>
                </a:solidFill>
              </a:rPr>
              <a:t>العنكر / جذور القصب</a:t>
            </a:r>
            <a:r>
              <a:rPr lang="en-US" b="1" dirty="0">
                <a:solidFill>
                  <a:schemeClr val="tx1"/>
                </a:solidFill>
              </a:rPr>
              <a:t/>
            </a:r>
            <a:br>
              <a:rPr lang="en-US" b="1" dirty="0">
                <a:solidFill>
                  <a:schemeClr val="tx1"/>
                </a:solidFill>
              </a:rPr>
            </a:br>
            <a:r>
              <a:rPr lang="ar-SA" b="1" dirty="0">
                <a:solidFill>
                  <a:schemeClr val="tx1"/>
                </a:solidFill>
              </a:rPr>
              <a:t>ألكوباني / نبات يشبه القصب صغير الحجم وطري سريع التكسر</a:t>
            </a:r>
            <a:r>
              <a:rPr lang="en-US" b="1" dirty="0">
                <a:solidFill>
                  <a:schemeClr val="tx1"/>
                </a:solidFill>
              </a:rPr>
              <a:t/>
            </a:r>
            <a:br>
              <a:rPr lang="en-US" b="1" dirty="0">
                <a:solidFill>
                  <a:schemeClr val="tx1"/>
                </a:solidFill>
              </a:rPr>
            </a:br>
            <a:endParaRPr lang="en-US" dirty="0">
              <a:solidFill>
                <a:schemeClr val="tx1"/>
              </a:solidFill>
            </a:endParaRPr>
          </a:p>
        </p:txBody>
      </p:sp>
    </p:spTree>
    <p:extLst>
      <p:ext uri="{BB962C8B-B14F-4D97-AF65-F5344CB8AC3E}">
        <p14:creationId xmlns:p14="http://schemas.microsoft.com/office/powerpoint/2010/main" val="163974022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9</TotalTime>
  <Words>128</Words>
  <Application>Microsoft Office PowerPoint</Application>
  <PresentationFormat>Widescreen</PresentationFormat>
  <Paragraphs>21</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Tahoma</vt:lpstr>
      <vt:lpstr>Trebuchet MS</vt:lpstr>
      <vt:lpstr>Wingdings 3</vt:lpstr>
      <vt:lpstr>Facet</vt:lpstr>
      <vt:lpstr>تكمله اهم اسماء الاهوار</vt:lpstr>
      <vt:lpstr>PowerPoint Presentation</vt:lpstr>
      <vt:lpstr>انواع النباتات التي تعيش في الاهوار بصوره عامه .</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تكمله انواع الاهوار</dc:title>
  <dc:creator>Lenovo</dc:creator>
  <cp:lastModifiedBy>Lenovo</cp:lastModifiedBy>
  <cp:revision>6</cp:revision>
  <dcterms:created xsi:type="dcterms:W3CDTF">2019-12-22T17:32:09Z</dcterms:created>
  <dcterms:modified xsi:type="dcterms:W3CDTF">2019-12-22T17:48:10Z</dcterms:modified>
</cp:coreProperties>
</file>